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Blinker" charset="1" panose="02000000000000000000"/>
      <p:regular r:id="rId11"/>
    </p:embeddedFont>
    <p:embeddedFont>
      <p:font typeface="Blinker Bold" charset="1" panose="020000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" charset="1" panose="020B0606030504020204"/>
      <p:regular r:id="rId17"/>
    </p:embeddedFont>
    <p:embeddedFont>
      <p:font typeface="Open Sans Bold" charset="1" panose="020B0806030504020204"/>
      <p:regular r:id="rId18"/>
    </p:embeddedFont>
    <p:embeddedFont>
      <p:font typeface="Open Sans Italics" charset="1" panose="020B0606030504020204"/>
      <p:regular r:id="rId19"/>
    </p:embeddedFont>
    <p:embeddedFont>
      <p:font typeface="Open Sans Bold Italics" charset="1" panose="020B0806030504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42" Target="slides/slide22.xml" Type="http://schemas.openxmlformats.org/officeDocument/2006/relationships/slide"/><Relationship Id="rId43" Target="slides/slide23.xml" Type="http://schemas.openxmlformats.org/officeDocument/2006/relationships/slide"/><Relationship Id="rId44" Target="slides/slide24.xml" Type="http://schemas.openxmlformats.org/officeDocument/2006/relationships/slide"/><Relationship Id="rId45" Target="slides/slide25.xml" Type="http://schemas.openxmlformats.org/officeDocument/2006/relationships/slide"/><Relationship Id="rId46" Target="slides/slide26.xml" Type="http://schemas.openxmlformats.org/officeDocument/2006/relationships/slide"/><Relationship Id="rId47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8658" y="640947"/>
            <a:ext cx="3606775" cy="9017403"/>
            <a:chOff x="0" y="0"/>
            <a:chExt cx="949933" cy="23749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9933" cy="2374954"/>
            </a:xfrm>
            <a:custGeom>
              <a:avLst/>
              <a:gdLst/>
              <a:ahLst/>
              <a:cxnLst/>
              <a:rect r="r" b="b" t="t" l="l"/>
              <a:pathLst>
                <a:path h="2374954" w="949933">
                  <a:moveTo>
                    <a:pt x="0" y="0"/>
                  </a:moveTo>
                  <a:lnTo>
                    <a:pt x="949933" y="0"/>
                  </a:lnTo>
                  <a:lnTo>
                    <a:pt x="949933" y="2374954"/>
                  </a:lnTo>
                  <a:lnTo>
                    <a:pt x="0" y="237495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01494" y="5633570"/>
            <a:ext cx="3086506" cy="4653430"/>
            <a:chOff x="0" y="0"/>
            <a:chExt cx="812907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907" cy="1225595"/>
            </a:xfrm>
            <a:custGeom>
              <a:avLst/>
              <a:gdLst/>
              <a:ahLst/>
              <a:cxnLst/>
              <a:rect r="r" b="b" t="t" l="l"/>
              <a:pathLst>
                <a:path h="1225595" w="812907">
                  <a:moveTo>
                    <a:pt x="0" y="0"/>
                  </a:moveTo>
                  <a:lnTo>
                    <a:pt x="812907" y="0"/>
                  </a:lnTo>
                  <a:lnTo>
                    <a:pt x="812907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201494" y="15971"/>
            <a:ext cx="3086506" cy="4653430"/>
            <a:chOff x="0" y="0"/>
            <a:chExt cx="812907" cy="12255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907" cy="1225595"/>
            </a:xfrm>
            <a:custGeom>
              <a:avLst/>
              <a:gdLst/>
              <a:ahLst/>
              <a:cxnLst/>
              <a:rect r="r" b="b" t="t" l="l"/>
              <a:pathLst>
                <a:path h="1225595" w="812907">
                  <a:moveTo>
                    <a:pt x="0" y="0"/>
                  </a:moveTo>
                  <a:lnTo>
                    <a:pt x="812907" y="0"/>
                  </a:lnTo>
                  <a:lnTo>
                    <a:pt x="812907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992800" y="1334769"/>
            <a:ext cx="7633463" cy="7633433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74868" y="9258300"/>
            <a:ext cx="3741415" cy="1028700"/>
            <a:chOff x="0" y="0"/>
            <a:chExt cx="985393" cy="2709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5393" cy="270933"/>
            </a:xfrm>
            <a:custGeom>
              <a:avLst/>
              <a:gdLst/>
              <a:ahLst/>
              <a:cxnLst/>
              <a:rect r="r" b="b" t="t" l="l"/>
              <a:pathLst>
                <a:path h="270933" w="985393">
                  <a:moveTo>
                    <a:pt x="0" y="0"/>
                  </a:moveTo>
                  <a:lnTo>
                    <a:pt x="985393" y="0"/>
                  </a:lnTo>
                  <a:lnTo>
                    <a:pt x="98539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474868" y="0"/>
            <a:ext cx="3741415" cy="1028700"/>
            <a:chOff x="0" y="0"/>
            <a:chExt cx="985393" cy="27093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5393" cy="270933"/>
            </a:xfrm>
            <a:custGeom>
              <a:avLst/>
              <a:gdLst/>
              <a:ahLst/>
              <a:cxnLst/>
              <a:rect r="r" b="b" t="t" l="l"/>
              <a:pathLst>
                <a:path h="270933" w="985393">
                  <a:moveTo>
                    <a:pt x="0" y="0"/>
                  </a:moveTo>
                  <a:lnTo>
                    <a:pt x="985393" y="0"/>
                  </a:lnTo>
                  <a:lnTo>
                    <a:pt x="98539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68146" y="1028700"/>
            <a:ext cx="658663" cy="623260"/>
          </a:xfrm>
          <a:custGeom>
            <a:avLst/>
            <a:gdLst/>
            <a:ahLst/>
            <a:cxnLst/>
            <a:rect r="r" b="b" t="t" l="l"/>
            <a:pathLst>
              <a:path h="623260" w="658663">
                <a:moveTo>
                  <a:pt x="0" y="0"/>
                </a:moveTo>
                <a:lnTo>
                  <a:pt x="658664" y="0"/>
                </a:lnTo>
                <a:lnTo>
                  <a:pt x="658664" y="623260"/>
                </a:lnTo>
                <a:lnTo>
                  <a:pt x="0" y="623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-165185" y="5005094"/>
            <a:ext cx="10157985" cy="1364516"/>
            <a:chOff x="0" y="0"/>
            <a:chExt cx="2675354" cy="35937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675354" cy="359379"/>
            </a:xfrm>
            <a:custGeom>
              <a:avLst/>
              <a:gdLst/>
              <a:ahLst/>
              <a:cxnLst/>
              <a:rect r="r" b="b" t="t" l="l"/>
              <a:pathLst>
                <a:path h="359379" w="2675354">
                  <a:moveTo>
                    <a:pt x="0" y="0"/>
                  </a:moveTo>
                  <a:lnTo>
                    <a:pt x="2675354" y="0"/>
                  </a:lnTo>
                  <a:lnTo>
                    <a:pt x="2675354" y="359379"/>
                  </a:lnTo>
                  <a:lnTo>
                    <a:pt x="0" y="35937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90698" y="2878479"/>
            <a:ext cx="930961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Blinker"/>
              </a:rPr>
              <a:t>e-commerce web-based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4077994"/>
            <a:ext cx="11497645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League Spartan"/>
              </a:rPr>
              <a:t> APPLICATION INTEGRATED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0" y="5103022"/>
            <a:ext cx="1024238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B88A1E"/>
                </a:solidFill>
                <a:latin typeface="League Spartan"/>
              </a:rPr>
              <a:t>WITH MOMO PAYMENT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73706" y="1188828"/>
            <a:ext cx="3405047" cy="46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Open Sans"/>
              </a:rPr>
              <a:t>WAD Project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8146" y="7817410"/>
            <a:ext cx="3405047" cy="463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3"/>
              </a:lnSpc>
            </a:pPr>
            <a:r>
              <a:rPr lang="en-US" sz="2766">
                <a:solidFill>
                  <a:srgbClr val="000000"/>
                </a:solidFill>
                <a:latin typeface="Open Sans"/>
              </a:rPr>
              <a:t>Presentation by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8146" y="8451991"/>
            <a:ext cx="3845661" cy="53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League Spartan"/>
              </a:rPr>
              <a:t>Project Group 3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3A35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764" y="2636839"/>
            <a:ext cx="7460236" cy="7135811"/>
            <a:chOff x="0" y="0"/>
            <a:chExt cx="4221387" cy="40378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21387" cy="4037811"/>
            </a:xfrm>
            <a:custGeom>
              <a:avLst/>
              <a:gdLst/>
              <a:ahLst/>
              <a:cxnLst/>
              <a:rect r="r" b="b" t="t" l="l"/>
              <a:pathLst>
                <a:path h="4037811" w="4221387">
                  <a:moveTo>
                    <a:pt x="4096926" y="59690"/>
                  </a:moveTo>
                  <a:cubicBezTo>
                    <a:pt x="4132487" y="59690"/>
                    <a:pt x="4161696" y="88900"/>
                    <a:pt x="4161696" y="124460"/>
                  </a:cubicBezTo>
                  <a:lnTo>
                    <a:pt x="4161696" y="3913350"/>
                  </a:lnTo>
                  <a:cubicBezTo>
                    <a:pt x="4161696" y="3948911"/>
                    <a:pt x="4132487" y="3978120"/>
                    <a:pt x="4096926" y="3978120"/>
                  </a:cubicBezTo>
                  <a:lnTo>
                    <a:pt x="124460" y="3978120"/>
                  </a:lnTo>
                  <a:cubicBezTo>
                    <a:pt x="88900" y="3978120"/>
                    <a:pt x="59690" y="3948911"/>
                    <a:pt x="59690" y="39133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96926" y="59690"/>
                  </a:lnTo>
                  <a:moveTo>
                    <a:pt x="409692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13350"/>
                  </a:lnTo>
                  <a:cubicBezTo>
                    <a:pt x="0" y="3981930"/>
                    <a:pt x="55880" y="4037811"/>
                    <a:pt x="124460" y="4037811"/>
                  </a:cubicBezTo>
                  <a:lnTo>
                    <a:pt x="4096927" y="4037811"/>
                  </a:lnTo>
                  <a:cubicBezTo>
                    <a:pt x="4165507" y="4037811"/>
                    <a:pt x="4221387" y="3981930"/>
                    <a:pt x="4221387" y="3913350"/>
                  </a:cubicBezTo>
                  <a:lnTo>
                    <a:pt x="4221387" y="124460"/>
                  </a:lnTo>
                  <a:cubicBezTo>
                    <a:pt x="4221387" y="55880"/>
                    <a:pt x="4165507" y="0"/>
                    <a:pt x="40969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230939" y="2636839"/>
            <a:ext cx="7460236" cy="7135811"/>
            <a:chOff x="0" y="0"/>
            <a:chExt cx="4221387" cy="40378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21387" cy="4037811"/>
            </a:xfrm>
            <a:custGeom>
              <a:avLst/>
              <a:gdLst/>
              <a:ahLst/>
              <a:cxnLst/>
              <a:rect r="r" b="b" t="t" l="l"/>
              <a:pathLst>
                <a:path h="4037811" w="4221387">
                  <a:moveTo>
                    <a:pt x="4096926" y="59690"/>
                  </a:moveTo>
                  <a:cubicBezTo>
                    <a:pt x="4132487" y="59690"/>
                    <a:pt x="4161696" y="88900"/>
                    <a:pt x="4161696" y="124460"/>
                  </a:cubicBezTo>
                  <a:lnTo>
                    <a:pt x="4161696" y="3913350"/>
                  </a:lnTo>
                  <a:cubicBezTo>
                    <a:pt x="4161696" y="3948911"/>
                    <a:pt x="4132487" y="3978120"/>
                    <a:pt x="4096926" y="3978120"/>
                  </a:cubicBezTo>
                  <a:lnTo>
                    <a:pt x="124460" y="3978120"/>
                  </a:lnTo>
                  <a:cubicBezTo>
                    <a:pt x="88900" y="3978120"/>
                    <a:pt x="59690" y="3948911"/>
                    <a:pt x="59690" y="391335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4096926" y="59690"/>
                  </a:lnTo>
                  <a:moveTo>
                    <a:pt x="409692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913350"/>
                  </a:lnTo>
                  <a:cubicBezTo>
                    <a:pt x="0" y="3981930"/>
                    <a:pt x="55880" y="4037811"/>
                    <a:pt x="124460" y="4037811"/>
                  </a:cubicBezTo>
                  <a:lnTo>
                    <a:pt x="4096927" y="4037811"/>
                  </a:lnTo>
                  <a:cubicBezTo>
                    <a:pt x="4165507" y="4037811"/>
                    <a:pt x="4221387" y="3981930"/>
                    <a:pt x="4221387" y="3913350"/>
                  </a:cubicBezTo>
                  <a:lnTo>
                    <a:pt x="4221387" y="124460"/>
                  </a:lnTo>
                  <a:cubicBezTo>
                    <a:pt x="4221387" y="55880"/>
                    <a:pt x="4165507" y="0"/>
                    <a:pt x="409692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FFFFFF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740" y="1271221"/>
            <a:ext cx="890379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A352E"/>
                </a:solidFill>
                <a:latin typeface="League Spartan"/>
              </a:rPr>
              <a:t>NodeJS advantages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2644" y="2942223"/>
            <a:ext cx="6764475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NodeJS does not need to wait for the API to return data.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NodeJS is a Platform, not a Framework.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NodeJS can run on multiple platforms including Windows, MacOS, and Linux.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NodeJS is considered a single-threaded server and cannot support multithreading.</a:t>
            </a:r>
          </a:p>
          <a:p>
            <a:pPr>
              <a:lnSpc>
                <a:spcPts val="44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A352E"/>
                </a:solidFill>
                <a:latin typeface="League Spartan"/>
              </a:rPr>
              <a:t>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78819" y="2901353"/>
            <a:ext cx="6764475" cy="6729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Performance and processing speed are relatively high.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NodeJS can create, open, read, write, delete, and close files while they are on the server.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Build content for dynamic websites.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Perform data collection according to specific requirements.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linker"/>
              </a:rPr>
              <a:t>Perform query, edit, delete, and add data in basic management systems such as Microsoft SQL Server, and MySQL.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6040780" cy="1316891"/>
            <a:chOff x="0" y="0"/>
            <a:chExt cx="4224732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24732" cy="346836"/>
            </a:xfrm>
            <a:custGeom>
              <a:avLst/>
              <a:gdLst/>
              <a:ahLst/>
              <a:cxnLst/>
              <a:rect r="r" b="b" t="t" l="l"/>
              <a:pathLst>
                <a:path h="346836" w="4224732">
                  <a:moveTo>
                    <a:pt x="0" y="0"/>
                  </a:moveTo>
                  <a:lnTo>
                    <a:pt x="4224732" y="0"/>
                  </a:lnTo>
                  <a:lnTo>
                    <a:pt x="422473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84215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453" y="1175971"/>
            <a:ext cx="1594658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Applied tools, techniques, and frameworks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57886" y="4660519"/>
            <a:ext cx="4513591" cy="4911157"/>
            <a:chOff x="0" y="0"/>
            <a:chExt cx="1188765" cy="12934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04013" y="4660519"/>
            <a:ext cx="4513591" cy="4911157"/>
            <a:chOff x="0" y="0"/>
            <a:chExt cx="1188765" cy="12934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50140" y="4660519"/>
            <a:ext cx="4513591" cy="4911157"/>
            <a:chOff x="0" y="0"/>
            <a:chExt cx="1188765" cy="12934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2735963" y="2488466"/>
            <a:ext cx="1602227" cy="1602221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28" t="0" r="-11428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450140" y="4014487"/>
            <a:ext cx="441483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MySQL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614884" y="2381192"/>
            <a:ext cx="1728275" cy="1728268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57886" y="4014487"/>
            <a:ext cx="451359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Reactjs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68860" y="4783577"/>
            <a:ext cx="396326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ReactJS is not a JavaScript framework. That’s because it’s only responsible for rendering the components of an application’s view layer.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84937" y="4033260"/>
            <a:ext cx="4497866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Nodejs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53722" y="4670439"/>
            <a:ext cx="436388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is an independent development platform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can run on many different operating system platforms from Windows to Linux, and OS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61114" y="4783577"/>
            <a:ext cx="4027422" cy="412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The SQL phrase stands for Structured Query Language. 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MySQL is the database management of the system or a database server. 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2495934" y="2682569"/>
            <a:ext cx="2018591" cy="1426891"/>
          </a:xfrm>
          <a:custGeom>
            <a:avLst/>
            <a:gdLst/>
            <a:ahLst/>
            <a:cxnLst/>
            <a:rect r="r" b="b" t="t" l="l"/>
            <a:pathLst>
              <a:path h="1426891" w="2018591">
                <a:moveTo>
                  <a:pt x="0" y="0"/>
                </a:moveTo>
                <a:lnTo>
                  <a:pt x="2018591" y="0"/>
                </a:lnTo>
                <a:lnTo>
                  <a:pt x="2018591" y="1426891"/>
                </a:lnTo>
                <a:lnTo>
                  <a:pt x="0" y="142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855767" y="2198321"/>
            <a:ext cx="8088712" cy="8088679"/>
            <a:chOff x="0" y="0"/>
            <a:chExt cx="6350025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0671" t="0" r="-20671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80528" y="3687417"/>
            <a:ext cx="1504833" cy="806597"/>
            <a:chOff x="0" y="0"/>
            <a:chExt cx="396335" cy="2124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480528" y="4912060"/>
            <a:ext cx="1504833" cy="806597"/>
            <a:chOff x="0" y="0"/>
            <a:chExt cx="396335" cy="2124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480528" y="6137756"/>
            <a:ext cx="1504833" cy="806597"/>
            <a:chOff x="0" y="0"/>
            <a:chExt cx="396335" cy="2124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480528" y="7362399"/>
            <a:ext cx="1504833" cy="806597"/>
            <a:chOff x="0" y="0"/>
            <a:chExt cx="396335" cy="2124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6480528" y="2488466"/>
            <a:ext cx="1504833" cy="806597"/>
            <a:chOff x="0" y="0"/>
            <a:chExt cx="396335" cy="21243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480528" y="8559521"/>
            <a:ext cx="1504833" cy="806597"/>
            <a:chOff x="0" y="0"/>
            <a:chExt cx="396335" cy="2124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96335" cy="212437"/>
            </a:xfrm>
            <a:custGeom>
              <a:avLst/>
              <a:gdLst/>
              <a:ahLst/>
              <a:cxnLst/>
              <a:rect r="r" b="b" t="t" l="l"/>
              <a:pathLst>
                <a:path h="212437" w="396335">
                  <a:moveTo>
                    <a:pt x="0" y="0"/>
                  </a:moveTo>
                  <a:lnTo>
                    <a:pt x="396335" y="0"/>
                  </a:lnTo>
                  <a:lnTo>
                    <a:pt x="396335" y="212437"/>
                  </a:lnTo>
                  <a:lnTo>
                    <a:pt x="0" y="212437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88002" y="1177111"/>
            <a:ext cx="541551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phpMyAdmin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238609" y="3611217"/>
            <a:ext cx="9174196" cy="122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Create, copy, drop, rename, and alter databases, tables, fields, and indexes.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238609" y="4759946"/>
            <a:ext cx="9680357" cy="122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Maintenance servers, databases, and tables, with proposals on server configuration.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238609" y="6003925"/>
            <a:ext cx="8962631" cy="122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Execute, edit, and bookmark any SQL statement, even batch queries.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286720" y="7424695"/>
            <a:ext cx="8747435" cy="60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Manage MySQL user accounts and privileges.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238609" y="2412266"/>
            <a:ext cx="8843658" cy="122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Browse and drop databases, tables, views, fields, and indexes.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286720" y="8621817"/>
            <a:ext cx="8318717" cy="60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34"/>
              </a:lnSpc>
            </a:pPr>
            <a:r>
              <a:rPr lang="en-US" sz="3524">
                <a:solidFill>
                  <a:srgbClr val="000000"/>
                </a:solidFill>
                <a:latin typeface="Blinker"/>
              </a:rPr>
              <a:t>Manage stored procedures and triggers.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11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284453" y="1135930"/>
            <a:ext cx="1062391" cy="1062391"/>
          </a:xfrm>
          <a:custGeom>
            <a:avLst/>
            <a:gdLst/>
            <a:ahLst/>
            <a:cxnLst/>
            <a:rect r="r" b="b" t="t" l="l"/>
            <a:pathLst>
              <a:path h="1062391" w="1062391">
                <a:moveTo>
                  <a:pt x="0" y="0"/>
                </a:moveTo>
                <a:lnTo>
                  <a:pt x="1062391" y="0"/>
                </a:lnTo>
                <a:lnTo>
                  <a:pt x="1062391" y="1062391"/>
                </a:lnTo>
                <a:lnTo>
                  <a:pt x="0" y="1062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2020572"/>
            <a:ext cx="3320678" cy="8266428"/>
            <a:chOff x="0" y="0"/>
            <a:chExt cx="874582" cy="21771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74582" cy="2177166"/>
            </a:xfrm>
            <a:custGeom>
              <a:avLst/>
              <a:gdLst/>
              <a:ahLst/>
              <a:cxnLst/>
              <a:rect r="r" b="b" t="t" l="l"/>
              <a:pathLst>
                <a:path h="2177166" w="874582">
                  <a:moveTo>
                    <a:pt x="0" y="0"/>
                  </a:moveTo>
                  <a:lnTo>
                    <a:pt x="874582" y="0"/>
                  </a:lnTo>
                  <a:lnTo>
                    <a:pt x="874582" y="2177166"/>
                  </a:lnTo>
                  <a:lnTo>
                    <a:pt x="0" y="217716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93740" y="2898908"/>
            <a:ext cx="8794527" cy="1025958"/>
            <a:chOff x="0" y="0"/>
            <a:chExt cx="2316254" cy="27021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6254" cy="270211"/>
            </a:xfrm>
            <a:custGeom>
              <a:avLst/>
              <a:gdLst/>
              <a:ahLst/>
              <a:cxnLst/>
              <a:rect r="r" b="b" t="t" l="l"/>
              <a:pathLst>
                <a:path h="270211" w="2316254">
                  <a:moveTo>
                    <a:pt x="0" y="0"/>
                  </a:moveTo>
                  <a:lnTo>
                    <a:pt x="2316254" y="0"/>
                  </a:lnTo>
                  <a:lnTo>
                    <a:pt x="2316254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3740" y="4401116"/>
            <a:ext cx="8794527" cy="1025958"/>
            <a:chOff x="0" y="0"/>
            <a:chExt cx="2316254" cy="27021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16254" cy="270211"/>
            </a:xfrm>
            <a:custGeom>
              <a:avLst/>
              <a:gdLst/>
              <a:ahLst/>
              <a:cxnLst/>
              <a:rect r="r" b="b" t="t" l="l"/>
              <a:pathLst>
                <a:path h="270211" w="2316254">
                  <a:moveTo>
                    <a:pt x="0" y="0"/>
                  </a:moveTo>
                  <a:lnTo>
                    <a:pt x="2316254" y="0"/>
                  </a:lnTo>
                  <a:lnTo>
                    <a:pt x="2316254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740" y="5903325"/>
            <a:ext cx="8794527" cy="1025958"/>
            <a:chOff x="0" y="0"/>
            <a:chExt cx="2316254" cy="270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16254" cy="270211"/>
            </a:xfrm>
            <a:custGeom>
              <a:avLst/>
              <a:gdLst/>
              <a:ahLst/>
              <a:cxnLst/>
              <a:rect r="r" b="b" t="t" l="l"/>
              <a:pathLst>
                <a:path h="270211" w="2316254">
                  <a:moveTo>
                    <a:pt x="0" y="0"/>
                  </a:moveTo>
                  <a:lnTo>
                    <a:pt x="2316254" y="0"/>
                  </a:lnTo>
                  <a:lnTo>
                    <a:pt x="2316254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414452" y="1028700"/>
            <a:ext cx="8533979" cy="8533945"/>
            <a:chOff x="0" y="0"/>
            <a:chExt cx="6350025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329" t="0" r="-25329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93740" y="1271221"/>
            <a:ext cx="1120997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System analysis and design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3097" y="2979773"/>
            <a:ext cx="8787845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Limitations of traditional shopping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3097" y="4481981"/>
            <a:ext cx="6927179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Our proposed system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93097" y="5984189"/>
            <a:ext cx="4275194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System artifacts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3940789" cy="1316891"/>
            <a:chOff x="0" y="0"/>
            <a:chExt cx="3671648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71648" cy="346836"/>
            </a:xfrm>
            <a:custGeom>
              <a:avLst/>
              <a:gdLst/>
              <a:ahLst/>
              <a:cxnLst/>
              <a:rect r="r" b="b" t="t" l="l"/>
              <a:pathLst>
                <a:path h="346836" w="3671648">
                  <a:moveTo>
                    <a:pt x="0" y="0"/>
                  </a:moveTo>
                  <a:lnTo>
                    <a:pt x="3671648" y="0"/>
                  </a:lnTo>
                  <a:lnTo>
                    <a:pt x="3671648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908673" y="3145147"/>
            <a:ext cx="5874258" cy="2076644"/>
            <a:chOff x="0" y="0"/>
            <a:chExt cx="5477839" cy="19365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477839" cy="1936504"/>
            </a:xfrm>
            <a:custGeom>
              <a:avLst/>
              <a:gdLst/>
              <a:ahLst/>
              <a:cxnLst/>
              <a:rect r="r" b="b" t="t" l="l"/>
              <a:pathLst>
                <a:path h="1936504" w="5477839">
                  <a:moveTo>
                    <a:pt x="5353379" y="59690"/>
                  </a:moveTo>
                  <a:cubicBezTo>
                    <a:pt x="5388939" y="59690"/>
                    <a:pt x="5418149" y="88900"/>
                    <a:pt x="5418149" y="124460"/>
                  </a:cubicBezTo>
                  <a:lnTo>
                    <a:pt x="5418149" y="1812044"/>
                  </a:lnTo>
                  <a:cubicBezTo>
                    <a:pt x="5418149" y="1847604"/>
                    <a:pt x="5388939" y="1876814"/>
                    <a:pt x="5353379" y="1876814"/>
                  </a:cubicBezTo>
                  <a:lnTo>
                    <a:pt x="124460" y="1876814"/>
                  </a:lnTo>
                  <a:cubicBezTo>
                    <a:pt x="88900" y="1876814"/>
                    <a:pt x="59690" y="1847604"/>
                    <a:pt x="59690" y="18120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53379" y="59690"/>
                  </a:lnTo>
                  <a:moveTo>
                    <a:pt x="53533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12044"/>
                  </a:lnTo>
                  <a:cubicBezTo>
                    <a:pt x="0" y="1880624"/>
                    <a:pt x="55880" y="1936504"/>
                    <a:pt x="124460" y="1936504"/>
                  </a:cubicBezTo>
                  <a:lnTo>
                    <a:pt x="5353379" y="1936504"/>
                  </a:lnTo>
                  <a:cubicBezTo>
                    <a:pt x="5421959" y="1936504"/>
                    <a:pt x="5477839" y="1880624"/>
                    <a:pt x="5477839" y="1812044"/>
                  </a:cubicBezTo>
                  <a:lnTo>
                    <a:pt x="5477839" y="124460"/>
                  </a:lnTo>
                  <a:cubicBezTo>
                    <a:pt x="5477839" y="55880"/>
                    <a:pt x="5421959" y="0"/>
                    <a:pt x="5353379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96550" y="1175971"/>
            <a:ext cx="13614752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Limitations of traditional shopping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0269" y="3488405"/>
            <a:ext cx="5067330" cy="13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00000"/>
                </a:solidFill>
                <a:latin typeface="Blinker"/>
              </a:rPr>
              <a:t>Geographical limitations and inconvenience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13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908673" y="6263867"/>
            <a:ext cx="5874258" cy="2076644"/>
            <a:chOff x="0" y="0"/>
            <a:chExt cx="5477839" cy="19365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477839" cy="1936504"/>
            </a:xfrm>
            <a:custGeom>
              <a:avLst/>
              <a:gdLst/>
              <a:ahLst/>
              <a:cxnLst/>
              <a:rect r="r" b="b" t="t" l="l"/>
              <a:pathLst>
                <a:path h="1936504" w="5477839">
                  <a:moveTo>
                    <a:pt x="5353379" y="59690"/>
                  </a:moveTo>
                  <a:cubicBezTo>
                    <a:pt x="5388939" y="59690"/>
                    <a:pt x="5418149" y="88900"/>
                    <a:pt x="5418149" y="124460"/>
                  </a:cubicBezTo>
                  <a:lnTo>
                    <a:pt x="5418149" y="1812044"/>
                  </a:lnTo>
                  <a:cubicBezTo>
                    <a:pt x="5418149" y="1847604"/>
                    <a:pt x="5388939" y="1876814"/>
                    <a:pt x="5353379" y="1876814"/>
                  </a:cubicBezTo>
                  <a:lnTo>
                    <a:pt x="124460" y="1876814"/>
                  </a:lnTo>
                  <a:cubicBezTo>
                    <a:pt x="88900" y="1876814"/>
                    <a:pt x="59690" y="1847604"/>
                    <a:pt x="59690" y="18120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353379" y="59690"/>
                  </a:lnTo>
                  <a:moveTo>
                    <a:pt x="535337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12044"/>
                  </a:lnTo>
                  <a:cubicBezTo>
                    <a:pt x="0" y="1880624"/>
                    <a:pt x="55880" y="1936504"/>
                    <a:pt x="124460" y="1936504"/>
                  </a:cubicBezTo>
                  <a:lnTo>
                    <a:pt x="5353379" y="1936504"/>
                  </a:lnTo>
                  <a:cubicBezTo>
                    <a:pt x="5421959" y="1936504"/>
                    <a:pt x="5477839" y="1880624"/>
                    <a:pt x="5477839" y="1812044"/>
                  </a:cubicBezTo>
                  <a:lnTo>
                    <a:pt x="5477839" y="124460"/>
                  </a:lnTo>
                  <a:cubicBezTo>
                    <a:pt x="5477839" y="55880"/>
                    <a:pt x="5421959" y="0"/>
                    <a:pt x="5353379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377410" y="3136358"/>
            <a:ext cx="6002580" cy="2076644"/>
            <a:chOff x="0" y="0"/>
            <a:chExt cx="5597501" cy="19365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97501" cy="1936504"/>
            </a:xfrm>
            <a:custGeom>
              <a:avLst/>
              <a:gdLst/>
              <a:ahLst/>
              <a:cxnLst/>
              <a:rect r="r" b="b" t="t" l="l"/>
              <a:pathLst>
                <a:path h="1936504" w="5597501">
                  <a:moveTo>
                    <a:pt x="5473041" y="59690"/>
                  </a:moveTo>
                  <a:cubicBezTo>
                    <a:pt x="5508601" y="59690"/>
                    <a:pt x="5537811" y="88900"/>
                    <a:pt x="5537811" y="124460"/>
                  </a:cubicBezTo>
                  <a:lnTo>
                    <a:pt x="5537811" y="1812044"/>
                  </a:lnTo>
                  <a:cubicBezTo>
                    <a:pt x="5537811" y="1847604"/>
                    <a:pt x="5508601" y="1876814"/>
                    <a:pt x="5473041" y="1876814"/>
                  </a:cubicBezTo>
                  <a:lnTo>
                    <a:pt x="124460" y="1876814"/>
                  </a:lnTo>
                  <a:cubicBezTo>
                    <a:pt x="88900" y="1876814"/>
                    <a:pt x="59690" y="1847604"/>
                    <a:pt x="59690" y="18120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473041" y="59690"/>
                  </a:lnTo>
                  <a:moveTo>
                    <a:pt x="5473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12044"/>
                  </a:lnTo>
                  <a:cubicBezTo>
                    <a:pt x="0" y="1880624"/>
                    <a:pt x="55880" y="1936504"/>
                    <a:pt x="124460" y="1936504"/>
                  </a:cubicBezTo>
                  <a:lnTo>
                    <a:pt x="5473042" y="1936504"/>
                  </a:lnTo>
                  <a:cubicBezTo>
                    <a:pt x="5541621" y="1936504"/>
                    <a:pt x="5597501" y="1880624"/>
                    <a:pt x="5597501" y="1812044"/>
                  </a:cubicBezTo>
                  <a:lnTo>
                    <a:pt x="5597501" y="124460"/>
                  </a:lnTo>
                  <a:cubicBezTo>
                    <a:pt x="5597501" y="55880"/>
                    <a:pt x="5541621" y="0"/>
                    <a:pt x="5473041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377410" y="6263867"/>
            <a:ext cx="6002580" cy="2076644"/>
            <a:chOff x="0" y="0"/>
            <a:chExt cx="5597501" cy="19365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597501" cy="1936504"/>
            </a:xfrm>
            <a:custGeom>
              <a:avLst/>
              <a:gdLst/>
              <a:ahLst/>
              <a:cxnLst/>
              <a:rect r="r" b="b" t="t" l="l"/>
              <a:pathLst>
                <a:path h="1936504" w="5597501">
                  <a:moveTo>
                    <a:pt x="5473041" y="59690"/>
                  </a:moveTo>
                  <a:cubicBezTo>
                    <a:pt x="5508601" y="59690"/>
                    <a:pt x="5537811" y="88900"/>
                    <a:pt x="5537811" y="124460"/>
                  </a:cubicBezTo>
                  <a:lnTo>
                    <a:pt x="5537811" y="1812044"/>
                  </a:lnTo>
                  <a:cubicBezTo>
                    <a:pt x="5537811" y="1847604"/>
                    <a:pt x="5508601" y="1876814"/>
                    <a:pt x="5473041" y="1876814"/>
                  </a:cubicBezTo>
                  <a:lnTo>
                    <a:pt x="124460" y="1876814"/>
                  </a:lnTo>
                  <a:cubicBezTo>
                    <a:pt x="88900" y="1876814"/>
                    <a:pt x="59690" y="1847604"/>
                    <a:pt x="59690" y="18120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473041" y="59690"/>
                  </a:lnTo>
                  <a:moveTo>
                    <a:pt x="54730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812044"/>
                  </a:lnTo>
                  <a:cubicBezTo>
                    <a:pt x="0" y="1880624"/>
                    <a:pt x="55880" y="1936504"/>
                    <a:pt x="124460" y="1936504"/>
                  </a:cubicBezTo>
                  <a:lnTo>
                    <a:pt x="5473042" y="1936504"/>
                  </a:lnTo>
                  <a:cubicBezTo>
                    <a:pt x="5541621" y="1936504"/>
                    <a:pt x="5597501" y="1880624"/>
                    <a:pt x="5597501" y="1812044"/>
                  </a:cubicBezTo>
                  <a:lnTo>
                    <a:pt x="5597501" y="124460"/>
                  </a:lnTo>
                  <a:cubicBezTo>
                    <a:pt x="5597501" y="55880"/>
                    <a:pt x="5541621" y="0"/>
                    <a:pt x="5473041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2080341" y="6592427"/>
            <a:ext cx="5702590" cy="13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00000"/>
                </a:solidFill>
                <a:latin typeface="Blinker"/>
              </a:rPr>
              <a:t>Inflexible shopping hours and peak period challenges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34562" y="3488405"/>
            <a:ext cx="5816598" cy="131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00000"/>
                </a:solidFill>
                <a:latin typeface="Blinker"/>
              </a:rPr>
              <a:t>Impersonal customer service </a:t>
            </a:r>
          </a:p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00000"/>
                </a:solidFill>
                <a:latin typeface="Blinker"/>
              </a:rPr>
              <a:t>and limited assistance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45035" y="6273649"/>
            <a:ext cx="5067330" cy="198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00000"/>
                </a:solidFill>
                <a:latin typeface="Blinker"/>
              </a:rPr>
              <a:t>Less user-friendly in some cases and limited access to information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080105" y="1028700"/>
            <a:ext cx="8533979" cy="853394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702799" y="3007028"/>
            <a:ext cx="1355735" cy="569218"/>
            <a:chOff x="0" y="0"/>
            <a:chExt cx="380552" cy="1597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78982" y="9680342"/>
            <a:ext cx="1484219" cy="606658"/>
            <a:chOff x="0" y="0"/>
            <a:chExt cx="390905" cy="159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702799" y="5439635"/>
            <a:ext cx="1355735" cy="569218"/>
            <a:chOff x="0" y="0"/>
            <a:chExt cx="380552" cy="159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740" y="1271221"/>
            <a:ext cx="8677339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Our proposed system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6694" y="2902253"/>
            <a:ext cx="8329460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System functional requirements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51762" y="5190897"/>
            <a:ext cx="9650986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System non-functional requirements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869730" y="2345591"/>
            <a:ext cx="10548540" cy="8004777"/>
          </a:xfrm>
          <a:custGeom>
            <a:avLst/>
            <a:gdLst/>
            <a:ahLst/>
            <a:cxnLst/>
            <a:rect r="r" b="b" t="t" l="l"/>
            <a:pathLst>
              <a:path h="8004777" w="10548540">
                <a:moveTo>
                  <a:pt x="0" y="0"/>
                </a:moveTo>
                <a:lnTo>
                  <a:pt x="10548540" y="0"/>
                </a:lnTo>
                <a:lnTo>
                  <a:pt x="10548540" y="8004777"/>
                </a:lnTo>
                <a:lnTo>
                  <a:pt x="0" y="8004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633" y="1175971"/>
            <a:ext cx="1157808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System functional requirements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85491" y="-267784"/>
            <a:ext cx="14289394" cy="10843531"/>
          </a:xfrm>
          <a:custGeom>
            <a:avLst/>
            <a:gdLst/>
            <a:ahLst/>
            <a:cxnLst/>
            <a:rect r="r" b="b" t="t" l="l"/>
            <a:pathLst>
              <a:path h="10843531" w="14289394">
                <a:moveTo>
                  <a:pt x="0" y="0"/>
                </a:moveTo>
                <a:lnTo>
                  <a:pt x="14289394" y="0"/>
                </a:lnTo>
                <a:lnTo>
                  <a:pt x="14289394" y="10843531"/>
                </a:lnTo>
                <a:lnTo>
                  <a:pt x="0" y="10843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727680" y="1028700"/>
            <a:ext cx="8533979" cy="853394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13859309" cy="1316891"/>
            <a:chOff x="0" y="0"/>
            <a:chExt cx="3650188" cy="346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50188" cy="346836"/>
            </a:xfrm>
            <a:custGeom>
              <a:avLst/>
              <a:gdLst/>
              <a:ahLst/>
              <a:cxnLst/>
              <a:rect r="r" b="b" t="t" l="l"/>
              <a:pathLst>
                <a:path h="346836" w="3650188">
                  <a:moveTo>
                    <a:pt x="0" y="0"/>
                  </a:moveTo>
                  <a:lnTo>
                    <a:pt x="3650188" y="0"/>
                  </a:lnTo>
                  <a:lnTo>
                    <a:pt x="3650188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639479" y="2783741"/>
            <a:ext cx="1355735" cy="569218"/>
            <a:chOff x="0" y="0"/>
            <a:chExt cx="380552" cy="1597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78982" y="9680342"/>
            <a:ext cx="1484219" cy="606658"/>
            <a:chOff x="0" y="0"/>
            <a:chExt cx="390905" cy="159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639479" y="3899346"/>
            <a:ext cx="1355735" cy="569218"/>
            <a:chOff x="0" y="0"/>
            <a:chExt cx="380552" cy="1597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-639479" y="5003117"/>
            <a:ext cx="1355735" cy="569218"/>
            <a:chOff x="0" y="0"/>
            <a:chExt cx="380552" cy="159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639479" y="6109197"/>
            <a:ext cx="1355735" cy="569218"/>
            <a:chOff x="0" y="0"/>
            <a:chExt cx="380552" cy="15977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639479" y="7251068"/>
            <a:ext cx="1355735" cy="569218"/>
            <a:chOff x="0" y="0"/>
            <a:chExt cx="380552" cy="15977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-639479" y="8404773"/>
            <a:ext cx="1355735" cy="569218"/>
            <a:chOff x="0" y="0"/>
            <a:chExt cx="380552" cy="1597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-639479" y="9474509"/>
            <a:ext cx="1355735" cy="569218"/>
            <a:chOff x="0" y="0"/>
            <a:chExt cx="380552" cy="15977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28979" y="1175971"/>
            <a:ext cx="1466569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System non-functional requirements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92020" y="2678966"/>
            <a:ext cx="4936957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Efficiency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92020" y="3707692"/>
            <a:ext cx="3939905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Dependable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2020" y="4850717"/>
            <a:ext cx="6391271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Performance loading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92020" y="5869918"/>
            <a:ext cx="3939905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Security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2020" y="7098668"/>
            <a:ext cx="4936957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Reliable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92020" y="8213119"/>
            <a:ext cx="3939905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Usable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92020" y="9241844"/>
            <a:ext cx="4936957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Maintainability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A35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05770" y="1028700"/>
            <a:ext cx="8533979" cy="853394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9680" t="0" r="-2968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1425376"/>
            <a:ext cx="3320678" cy="8861624"/>
            <a:chOff x="0" y="0"/>
            <a:chExt cx="874582" cy="233392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4582" cy="2333926"/>
            </a:xfrm>
            <a:custGeom>
              <a:avLst/>
              <a:gdLst/>
              <a:ahLst/>
              <a:cxnLst/>
              <a:rect r="r" b="b" t="t" l="l"/>
              <a:pathLst>
                <a:path h="2333926" w="874582">
                  <a:moveTo>
                    <a:pt x="0" y="0"/>
                  </a:moveTo>
                  <a:lnTo>
                    <a:pt x="874582" y="0"/>
                  </a:lnTo>
                  <a:lnTo>
                    <a:pt x="874582" y="2333926"/>
                  </a:lnTo>
                  <a:lnTo>
                    <a:pt x="0" y="233392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080341" y="3390808"/>
            <a:ext cx="9267965" cy="1025958"/>
            <a:chOff x="0" y="0"/>
            <a:chExt cx="2440945" cy="2702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40945" cy="270211"/>
            </a:xfrm>
            <a:custGeom>
              <a:avLst/>
              <a:gdLst/>
              <a:ahLst/>
              <a:cxnLst/>
              <a:rect r="r" b="b" t="t" l="l"/>
              <a:pathLst>
                <a:path h="270211" w="2440945">
                  <a:moveTo>
                    <a:pt x="0" y="0"/>
                  </a:moveTo>
                  <a:lnTo>
                    <a:pt x="2440945" y="0"/>
                  </a:lnTo>
                  <a:lnTo>
                    <a:pt x="2440945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080341" y="5464517"/>
            <a:ext cx="9267965" cy="1025958"/>
            <a:chOff x="0" y="0"/>
            <a:chExt cx="2440945" cy="2702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440945" cy="270211"/>
            </a:xfrm>
            <a:custGeom>
              <a:avLst/>
              <a:gdLst/>
              <a:ahLst/>
              <a:cxnLst/>
              <a:rect r="r" b="b" t="t" l="l"/>
              <a:pathLst>
                <a:path h="270211" w="2440945">
                  <a:moveTo>
                    <a:pt x="0" y="0"/>
                  </a:moveTo>
                  <a:lnTo>
                    <a:pt x="2440945" y="0"/>
                  </a:lnTo>
                  <a:lnTo>
                    <a:pt x="2440945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083265" y="7618583"/>
            <a:ext cx="9265041" cy="1025958"/>
            <a:chOff x="0" y="0"/>
            <a:chExt cx="2440175" cy="2702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440175" cy="270211"/>
            </a:xfrm>
            <a:custGeom>
              <a:avLst/>
              <a:gdLst/>
              <a:ahLst/>
              <a:cxnLst/>
              <a:rect r="r" b="b" t="t" l="l"/>
              <a:pathLst>
                <a:path h="270211" w="2440175">
                  <a:moveTo>
                    <a:pt x="0" y="0"/>
                  </a:moveTo>
                  <a:lnTo>
                    <a:pt x="2440175" y="0"/>
                  </a:lnTo>
                  <a:lnTo>
                    <a:pt x="2440175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93740" y="1271221"/>
            <a:ext cx="890379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3A352E"/>
                </a:solidFill>
                <a:latin typeface="League Spartan"/>
              </a:rPr>
              <a:t>System artifacts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FFFFFF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A352E"/>
                </a:solidFill>
                <a:latin typeface="League Spartan"/>
              </a:rPr>
              <a:t>17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94749" y="3471026"/>
            <a:ext cx="6927179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Use case diagram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02795" y="5583647"/>
            <a:ext cx="8545510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Entity-Relationship Model diagram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802795" y="7614425"/>
            <a:ext cx="8381493" cy="772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29"/>
              </a:lnSpc>
            </a:pPr>
            <a:r>
              <a:rPr lang="en-US" sz="4449">
                <a:solidFill>
                  <a:srgbClr val="FFFFFF"/>
                </a:solidFill>
                <a:latin typeface="Blinker"/>
              </a:rPr>
              <a:t>Object-relational mapping diagram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193740" y="2821841"/>
            <a:ext cx="5286788" cy="5422347"/>
          </a:xfrm>
          <a:custGeom>
            <a:avLst/>
            <a:gdLst/>
            <a:ahLst/>
            <a:cxnLst/>
            <a:rect r="r" b="b" t="t" l="l"/>
            <a:pathLst>
              <a:path h="5422347" w="5286788">
                <a:moveTo>
                  <a:pt x="0" y="0"/>
                </a:moveTo>
                <a:lnTo>
                  <a:pt x="5286788" y="0"/>
                </a:lnTo>
                <a:lnTo>
                  <a:pt x="5286788" y="5422347"/>
                </a:lnTo>
                <a:lnTo>
                  <a:pt x="0" y="5422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670740" y="4449196"/>
            <a:ext cx="529031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League Spartan"/>
              </a:rPr>
              <a:t>Introduction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70740" y="5466340"/>
            <a:ext cx="8302289" cy="305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</a:pPr>
            <a:r>
              <a:rPr lang="en-US" sz="3477">
                <a:solidFill>
                  <a:srgbClr val="000000"/>
                </a:solidFill>
                <a:latin typeface="Blinker"/>
              </a:rPr>
              <a:t>our team has built an e-commerce platform with a variety of items such as clothes, shoes, and jewelry on the website platform in the form of payment in cash or electronic wallet momo.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802795" y="2655555"/>
            <a:ext cx="13098521" cy="6980454"/>
          </a:xfrm>
          <a:custGeom>
            <a:avLst/>
            <a:gdLst/>
            <a:ahLst/>
            <a:cxnLst/>
            <a:rect r="r" b="b" t="t" l="l"/>
            <a:pathLst>
              <a:path h="6980454" w="13098521">
                <a:moveTo>
                  <a:pt x="0" y="0"/>
                </a:moveTo>
                <a:lnTo>
                  <a:pt x="13098521" y="0"/>
                </a:lnTo>
                <a:lnTo>
                  <a:pt x="13098521" y="6980453"/>
                </a:lnTo>
                <a:lnTo>
                  <a:pt x="0" y="6980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633" y="1175971"/>
            <a:ext cx="1157808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Use case diagram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18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29" t="0" r="2629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3816259" cy="1316891"/>
            <a:chOff x="0" y="0"/>
            <a:chExt cx="3638850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38850" cy="346836"/>
            </a:xfrm>
            <a:custGeom>
              <a:avLst/>
              <a:gdLst/>
              <a:ahLst/>
              <a:cxnLst/>
              <a:rect r="r" b="b" t="t" l="l"/>
              <a:pathLst>
                <a:path h="346836" w="3638850">
                  <a:moveTo>
                    <a:pt x="0" y="0"/>
                  </a:moveTo>
                  <a:lnTo>
                    <a:pt x="3638850" y="0"/>
                  </a:lnTo>
                  <a:lnTo>
                    <a:pt x="3638850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693256" y="2569312"/>
            <a:ext cx="10439491" cy="7203338"/>
          </a:xfrm>
          <a:custGeom>
            <a:avLst/>
            <a:gdLst/>
            <a:ahLst/>
            <a:cxnLst/>
            <a:rect r="r" b="b" t="t" l="l"/>
            <a:pathLst>
              <a:path h="7203338" w="10439491">
                <a:moveTo>
                  <a:pt x="0" y="0"/>
                </a:moveTo>
                <a:lnTo>
                  <a:pt x="10439491" y="0"/>
                </a:lnTo>
                <a:lnTo>
                  <a:pt x="10439491" y="7203338"/>
                </a:lnTo>
                <a:lnTo>
                  <a:pt x="0" y="7203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633" y="1175971"/>
            <a:ext cx="1298962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Entity-Relationship Model diagram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19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916" y="-150959"/>
            <a:ext cx="15343118" cy="10586882"/>
          </a:xfrm>
          <a:custGeom>
            <a:avLst/>
            <a:gdLst/>
            <a:ahLst/>
            <a:cxnLst/>
            <a:rect r="r" b="b" t="t" l="l"/>
            <a:pathLst>
              <a:path h="10586882" w="15343118">
                <a:moveTo>
                  <a:pt x="0" y="0"/>
                </a:moveTo>
                <a:lnTo>
                  <a:pt x="15343118" y="0"/>
                </a:lnTo>
                <a:lnTo>
                  <a:pt x="15343118" y="10586882"/>
                </a:lnTo>
                <a:lnTo>
                  <a:pt x="0" y="1058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195758" y="2103071"/>
            <a:ext cx="10117441" cy="8129212"/>
          </a:xfrm>
          <a:custGeom>
            <a:avLst/>
            <a:gdLst/>
            <a:ahLst/>
            <a:cxnLst/>
            <a:rect r="r" b="b" t="t" l="l"/>
            <a:pathLst>
              <a:path h="8129212" w="10117441">
                <a:moveTo>
                  <a:pt x="0" y="0"/>
                </a:moveTo>
                <a:lnTo>
                  <a:pt x="10117441" y="0"/>
                </a:lnTo>
                <a:lnTo>
                  <a:pt x="10117441" y="8129212"/>
                </a:lnTo>
                <a:lnTo>
                  <a:pt x="0" y="81292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0" y="1028700"/>
            <a:ext cx="14286773" cy="1316891"/>
            <a:chOff x="0" y="0"/>
            <a:chExt cx="3762771" cy="34683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62771" cy="346836"/>
            </a:xfrm>
            <a:custGeom>
              <a:avLst/>
              <a:gdLst/>
              <a:ahLst/>
              <a:cxnLst/>
              <a:rect r="r" b="b" t="t" l="l"/>
              <a:pathLst>
                <a:path h="346836" w="3762771">
                  <a:moveTo>
                    <a:pt x="0" y="0"/>
                  </a:moveTo>
                  <a:lnTo>
                    <a:pt x="3762771" y="0"/>
                  </a:lnTo>
                  <a:lnTo>
                    <a:pt x="3762771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26633" y="1175971"/>
            <a:ext cx="13738170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Object-relational mapping diagram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8909" y="-347578"/>
            <a:ext cx="13529168" cy="10870483"/>
          </a:xfrm>
          <a:custGeom>
            <a:avLst/>
            <a:gdLst/>
            <a:ahLst/>
            <a:cxnLst/>
            <a:rect r="r" b="b" t="t" l="l"/>
            <a:pathLst>
              <a:path h="10870483" w="13529168">
                <a:moveTo>
                  <a:pt x="0" y="0"/>
                </a:moveTo>
                <a:lnTo>
                  <a:pt x="13529168" y="0"/>
                </a:lnTo>
                <a:lnTo>
                  <a:pt x="13529168" y="10870483"/>
                </a:lnTo>
                <a:lnTo>
                  <a:pt x="0" y="10870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93740" y="2821841"/>
            <a:ext cx="5286788" cy="5422347"/>
          </a:xfrm>
          <a:custGeom>
            <a:avLst/>
            <a:gdLst/>
            <a:ahLst/>
            <a:cxnLst/>
            <a:rect r="r" b="b" t="t" l="l"/>
            <a:pathLst>
              <a:path h="5422347" w="5286788">
                <a:moveTo>
                  <a:pt x="0" y="0"/>
                </a:moveTo>
                <a:lnTo>
                  <a:pt x="5286788" y="0"/>
                </a:lnTo>
                <a:lnTo>
                  <a:pt x="5286788" y="5422347"/>
                </a:lnTo>
                <a:lnTo>
                  <a:pt x="0" y="5422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7737054" y="2671554"/>
            <a:ext cx="8844406" cy="7101096"/>
            <a:chOff x="0" y="0"/>
            <a:chExt cx="7467600" cy="599567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l="-62" t="0" r="-62" b="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1175971"/>
            <a:ext cx="529031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Demo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21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193740" y="1383926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FFFFFF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740" y="8057917"/>
            <a:ext cx="4246385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League Spartan"/>
              </a:rPr>
              <a:t>Thank You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740" y="4425480"/>
            <a:ext cx="6911333" cy="1587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65"/>
              </a:lnSpc>
            </a:pPr>
            <a:r>
              <a:rPr lang="en-US" sz="4546">
                <a:solidFill>
                  <a:srgbClr val="000000"/>
                </a:solidFill>
                <a:latin typeface="Blinker"/>
              </a:rPr>
              <a:t>If you have any questions, you are welcome to ask now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0179804" y="3549376"/>
            <a:ext cx="7486248" cy="6737624"/>
          </a:xfrm>
          <a:custGeom>
            <a:avLst/>
            <a:gdLst/>
            <a:ahLst/>
            <a:cxnLst/>
            <a:rect r="r" b="b" t="t" l="l"/>
            <a:pathLst>
              <a:path h="6737624" w="7486248">
                <a:moveTo>
                  <a:pt x="0" y="0"/>
                </a:moveTo>
                <a:lnTo>
                  <a:pt x="7486248" y="0"/>
                </a:lnTo>
                <a:lnTo>
                  <a:pt x="7486248" y="6737624"/>
                </a:lnTo>
                <a:lnTo>
                  <a:pt x="0" y="6737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193740" y="3316637"/>
            <a:ext cx="6424145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League Spartan"/>
              </a:rPr>
              <a:t>Question session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95137" y="7076353"/>
            <a:ext cx="5190404" cy="1114285"/>
            <a:chOff x="0" y="0"/>
            <a:chExt cx="1375268" cy="2952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5268" cy="295245"/>
            </a:xfrm>
            <a:custGeom>
              <a:avLst/>
              <a:gdLst/>
              <a:ahLst/>
              <a:cxnLst/>
              <a:rect r="r" b="b" t="t" l="l"/>
              <a:pathLst>
                <a:path h="295245" w="1375268">
                  <a:moveTo>
                    <a:pt x="0" y="0"/>
                  </a:moveTo>
                  <a:lnTo>
                    <a:pt x="1375268" y="0"/>
                  </a:lnTo>
                  <a:lnTo>
                    <a:pt x="1375268" y="295245"/>
                  </a:lnTo>
                  <a:lnTo>
                    <a:pt x="0" y="29524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595137" y="5733982"/>
            <a:ext cx="5190404" cy="1114285"/>
            <a:chOff x="0" y="0"/>
            <a:chExt cx="1375268" cy="2952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75268" cy="295245"/>
            </a:xfrm>
            <a:custGeom>
              <a:avLst/>
              <a:gdLst/>
              <a:ahLst/>
              <a:cxnLst/>
              <a:rect r="r" b="b" t="t" l="l"/>
              <a:pathLst>
                <a:path h="295245" w="1375268">
                  <a:moveTo>
                    <a:pt x="0" y="0"/>
                  </a:moveTo>
                  <a:lnTo>
                    <a:pt x="1375268" y="0"/>
                  </a:lnTo>
                  <a:lnTo>
                    <a:pt x="1375268" y="295245"/>
                  </a:lnTo>
                  <a:lnTo>
                    <a:pt x="0" y="29524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4249685" y="2996236"/>
            <a:ext cx="3881307" cy="3881291"/>
            <a:chOff x="0" y="0"/>
            <a:chExt cx="6350025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13553" y="5763243"/>
            <a:ext cx="5190404" cy="1114285"/>
            <a:chOff x="0" y="0"/>
            <a:chExt cx="1375268" cy="29524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75268" cy="295245"/>
            </a:xfrm>
            <a:custGeom>
              <a:avLst/>
              <a:gdLst/>
              <a:ahLst/>
              <a:cxnLst/>
              <a:rect r="r" b="b" t="t" l="l"/>
              <a:pathLst>
                <a:path h="295245" w="1375268">
                  <a:moveTo>
                    <a:pt x="0" y="0"/>
                  </a:moveTo>
                  <a:lnTo>
                    <a:pt x="1375268" y="0"/>
                  </a:lnTo>
                  <a:lnTo>
                    <a:pt x="1375268" y="295245"/>
                  </a:lnTo>
                  <a:lnTo>
                    <a:pt x="0" y="29524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113553" y="7076353"/>
            <a:ext cx="5190404" cy="1114285"/>
            <a:chOff x="0" y="0"/>
            <a:chExt cx="1375268" cy="29524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75268" cy="295245"/>
            </a:xfrm>
            <a:custGeom>
              <a:avLst/>
              <a:gdLst/>
              <a:ahLst/>
              <a:cxnLst/>
              <a:rect r="r" b="b" t="t" l="l"/>
              <a:pathLst>
                <a:path h="295245" w="1375268">
                  <a:moveTo>
                    <a:pt x="0" y="0"/>
                  </a:moveTo>
                  <a:lnTo>
                    <a:pt x="1375268" y="0"/>
                  </a:lnTo>
                  <a:lnTo>
                    <a:pt x="1375268" y="295245"/>
                  </a:lnTo>
                  <a:lnTo>
                    <a:pt x="0" y="29524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9768102" y="2996236"/>
            <a:ext cx="3881307" cy="3881291"/>
            <a:chOff x="0" y="0"/>
            <a:chExt cx="6350025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594792">
              <a:off x="-499192" y="-499194"/>
              <a:ext cx="7348409" cy="7348388"/>
            </a:xfrm>
            <a:custGeom>
              <a:avLst/>
              <a:gdLst/>
              <a:ahLst/>
              <a:cxnLst/>
              <a:rect r="r" b="b" t="t" l="l"/>
              <a:pathLst>
                <a:path h="7348388" w="7348409">
                  <a:moveTo>
                    <a:pt x="0" y="1093196"/>
                  </a:moveTo>
                  <a:lnTo>
                    <a:pt x="6255218" y="0"/>
                  </a:lnTo>
                  <a:lnTo>
                    <a:pt x="7348409" y="6255192"/>
                  </a:lnTo>
                  <a:lnTo>
                    <a:pt x="1093192" y="7348388"/>
                  </a:lnTo>
                  <a:close/>
                </a:path>
              </a:pathLst>
            </a:custGeom>
            <a:blipFill>
              <a:blip r:embed="rId3"/>
              <a:stretch>
                <a:fillRect l="-16629" t="0" r="-16629" b="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0" y="3964409"/>
            <a:ext cx="621948" cy="4653430"/>
            <a:chOff x="0" y="0"/>
            <a:chExt cx="163805" cy="122559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0" y="3136358"/>
            <a:ext cx="621948" cy="551059"/>
            <a:chOff x="0" y="0"/>
            <a:chExt cx="163805" cy="14513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93740" y="1271221"/>
            <a:ext cx="393848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Our Team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765321" y="7244028"/>
            <a:ext cx="4850036" cy="69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Blinker"/>
              </a:rPr>
              <a:t>Mai Huong-ITITIU19128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370809" y="7244028"/>
            <a:ext cx="4933148" cy="693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4039">
                <a:solidFill>
                  <a:srgbClr val="FFFFFF"/>
                </a:solidFill>
                <a:latin typeface="Blinker"/>
              </a:rPr>
              <a:t>Thu Hoa-ITITIU19120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964409"/>
            <a:ext cx="621948" cy="4653430"/>
            <a:chOff x="0" y="0"/>
            <a:chExt cx="163805" cy="12255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225595"/>
            </a:xfrm>
            <a:custGeom>
              <a:avLst/>
              <a:gdLst/>
              <a:ahLst/>
              <a:cxnLst/>
              <a:rect r="r" b="b" t="t" l="l"/>
              <a:pathLst>
                <a:path h="122559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225595"/>
                  </a:lnTo>
                  <a:lnTo>
                    <a:pt x="0" y="1225595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2020572"/>
            <a:ext cx="3320678" cy="8266428"/>
            <a:chOff x="0" y="0"/>
            <a:chExt cx="874582" cy="21771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4582" cy="2177166"/>
            </a:xfrm>
            <a:custGeom>
              <a:avLst/>
              <a:gdLst/>
              <a:ahLst/>
              <a:cxnLst/>
              <a:rect r="r" b="b" t="t" l="l"/>
              <a:pathLst>
                <a:path h="2177166" w="874582">
                  <a:moveTo>
                    <a:pt x="0" y="0"/>
                  </a:moveTo>
                  <a:lnTo>
                    <a:pt x="874582" y="0"/>
                  </a:lnTo>
                  <a:lnTo>
                    <a:pt x="874582" y="2177166"/>
                  </a:lnTo>
                  <a:lnTo>
                    <a:pt x="0" y="217716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6886" y="3375158"/>
            <a:ext cx="7018131" cy="1025958"/>
            <a:chOff x="0" y="0"/>
            <a:chExt cx="1848397" cy="270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48397" cy="270211"/>
            </a:xfrm>
            <a:custGeom>
              <a:avLst/>
              <a:gdLst/>
              <a:ahLst/>
              <a:cxnLst/>
              <a:rect r="r" b="b" t="t" l="l"/>
              <a:pathLst>
                <a:path h="270211" w="1848397">
                  <a:moveTo>
                    <a:pt x="0" y="0"/>
                  </a:moveTo>
                  <a:lnTo>
                    <a:pt x="1848397" y="0"/>
                  </a:lnTo>
                  <a:lnTo>
                    <a:pt x="1848397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57338" y="5429816"/>
            <a:ext cx="7018131" cy="1025958"/>
            <a:chOff x="0" y="0"/>
            <a:chExt cx="1848397" cy="2702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48397" cy="270211"/>
            </a:xfrm>
            <a:custGeom>
              <a:avLst/>
              <a:gdLst/>
              <a:ahLst/>
              <a:cxnLst/>
              <a:rect r="r" b="b" t="t" l="l"/>
              <a:pathLst>
                <a:path h="270211" w="1848397">
                  <a:moveTo>
                    <a:pt x="0" y="0"/>
                  </a:moveTo>
                  <a:lnTo>
                    <a:pt x="1848397" y="0"/>
                  </a:lnTo>
                  <a:lnTo>
                    <a:pt x="1848397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531834" y="3375158"/>
            <a:ext cx="7451819" cy="1025958"/>
            <a:chOff x="0" y="0"/>
            <a:chExt cx="1962619" cy="27021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62619" cy="270211"/>
            </a:xfrm>
            <a:custGeom>
              <a:avLst/>
              <a:gdLst/>
              <a:ahLst/>
              <a:cxnLst/>
              <a:rect r="r" b="b" t="t" l="l"/>
              <a:pathLst>
                <a:path h="270211" w="1962619">
                  <a:moveTo>
                    <a:pt x="0" y="0"/>
                  </a:moveTo>
                  <a:lnTo>
                    <a:pt x="1962619" y="0"/>
                  </a:lnTo>
                  <a:lnTo>
                    <a:pt x="1962619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92286" y="5429816"/>
            <a:ext cx="7451819" cy="1025958"/>
            <a:chOff x="0" y="0"/>
            <a:chExt cx="1962619" cy="27021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62619" cy="270211"/>
            </a:xfrm>
            <a:custGeom>
              <a:avLst/>
              <a:gdLst/>
              <a:ahLst/>
              <a:cxnLst/>
              <a:rect r="r" b="b" t="t" l="l"/>
              <a:pathLst>
                <a:path h="270211" w="1962619">
                  <a:moveTo>
                    <a:pt x="0" y="0"/>
                  </a:moveTo>
                  <a:lnTo>
                    <a:pt x="1962619" y="0"/>
                  </a:lnTo>
                  <a:lnTo>
                    <a:pt x="1962619" y="270211"/>
                  </a:lnTo>
                  <a:lnTo>
                    <a:pt x="0" y="270211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93740" y="1271221"/>
            <a:ext cx="6397909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Table Of Content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89369" y="3545933"/>
            <a:ext cx="4275194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linker"/>
              </a:rPr>
              <a:t>Overview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03258" y="5510593"/>
            <a:ext cx="652629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linker"/>
              </a:rPr>
              <a:t>System analysis and design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681482" y="3581115"/>
            <a:ext cx="7984570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linker"/>
              </a:rPr>
              <a:t>Applied tools, techniques, and frameworks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91643" y="5539256"/>
            <a:ext cx="71524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linker"/>
              </a:rPr>
              <a:t>Demo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0094533" y="5903325"/>
            <a:ext cx="5066909" cy="5104029"/>
          </a:xfrm>
          <a:custGeom>
            <a:avLst/>
            <a:gdLst/>
            <a:ahLst/>
            <a:cxnLst/>
            <a:rect r="r" b="b" t="t" l="l"/>
            <a:pathLst>
              <a:path h="5104029" w="5066909">
                <a:moveTo>
                  <a:pt x="0" y="0"/>
                </a:moveTo>
                <a:lnTo>
                  <a:pt x="5066909" y="0"/>
                </a:lnTo>
                <a:lnTo>
                  <a:pt x="5066909" y="5104029"/>
                </a:lnTo>
                <a:lnTo>
                  <a:pt x="0" y="510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666052" y="3136358"/>
            <a:ext cx="621948" cy="551059"/>
            <a:chOff x="0" y="0"/>
            <a:chExt cx="163805" cy="14513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3805" cy="145135"/>
            </a:xfrm>
            <a:custGeom>
              <a:avLst/>
              <a:gdLst/>
              <a:ahLst/>
              <a:cxnLst/>
              <a:rect r="r" b="b" t="t" l="l"/>
              <a:pathLst>
                <a:path h="145135" w="163805">
                  <a:moveTo>
                    <a:pt x="0" y="0"/>
                  </a:moveTo>
                  <a:lnTo>
                    <a:pt x="163805" y="0"/>
                  </a:lnTo>
                  <a:lnTo>
                    <a:pt x="163805" y="145135"/>
                  </a:lnTo>
                  <a:lnTo>
                    <a:pt x="0" y="145135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3740" y="3921432"/>
            <a:ext cx="17941431" cy="4892563"/>
            <a:chOff x="0" y="0"/>
            <a:chExt cx="6545083" cy="17848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45083" cy="1784820"/>
            </a:xfrm>
            <a:custGeom>
              <a:avLst/>
              <a:gdLst/>
              <a:ahLst/>
              <a:cxnLst/>
              <a:rect r="r" b="b" t="t" l="l"/>
              <a:pathLst>
                <a:path h="1784820" w="6545083">
                  <a:moveTo>
                    <a:pt x="6420622" y="1784820"/>
                  </a:moveTo>
                  <a:lnTo>
                    <a:pt x="124460" y="1784820"/>
                  </a:lnTo>
                  <a:cubicBezTo>
                    <a:pt x="55880" y="1784820"/>
                    <a:pt x="0" y="1728940"/>
                    <a:pt x="0" y="16603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420623" y="0"/>
                  </a:lnTo>
                  <a:cubicBezTo>
                    <a:pt x="6489203" y="0"/>
                    <a:pt x="6545083" y="55880"/>
                    <a:pt x="6545083" y="124460"/>
                  </a:cubicBezTo>
                  <a:lnTo>
                    <a:pt x="6545083" y="1660360"/>
                  </a:lnTo>
                  <a:cubicBezTo>
                    <a:pt x="6545083" y="1728940"/>
                    <a:pt x="6489203" y="1784820"/>
                    <a:pt x="6420623" y="178482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1229159" y="3077499"/>
            <a:ext cx="5251369" cy="4942851"/>
          </a:xfrm>
          <a:custGeom>
            <a:avLst/>
            <a:gdLst/>
            <a:ahLst/>
            <a:cxnLst/>
            <a:rect r="r" b="b" t="t" l="l"/>
            <a:pathLst>
              <a:path h="4942851" w="5251369">
                <a:moveTo>
                  <a:pt x="0" y="0"/>
                </a:moveTo>
                <a:lnTo>
                  <a:pt x="5251369" y="0"/>
                </a:lnTo>
                <a:lnTo>
                  <a:pt x="5251369" y="4942851"/>
                </a:lnTo>
                <a:lnTo>
                  <a:pt x="0" y="494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9501" y="4423598"/>
            <a:ext cx="11377525" cy="3635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0875" indent="-375438" lvl="1">
              <a:lnSpc>
                <a:spcPts val="4869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Blinker"/>
              </a:rPr>
              <a:t>Quickly and easily make online payments via the Momo wallet</a:t>
            </a:r>
          </a:p>
          <a:p>
            <a:pPr algn="just" marL="750875" indent="-375438" lvl="1">
              <a:lnSpc>
                <a:spcPts val="4869"/>
              </a:lnSpc>
              <a:buFont typeface="Arial"/>
              <a:buChar char="•"/>
            </a:pPr>
            <a:r>
              <a:rPr lang="en-US" sz="3477">
                <a:solidFill>
                  <a:srgbClr val="FFFFFF"/>
                </a:solidFill>
                <a:latin typeface="Blinker"/>
              </a:rPr>
              <a:t>This makes it easy for our customers to control their spending. </a:t>
            </a:r>
          </a:p>
          <a:p>
            <a:pPr algn="just">
              <a:lnSpc>
                <a:spcPts val="4869"/>
              </a:lnSpc>
            </a:pPr>
            <a:r>
              <a:rPr lang="en-US" sz="3477">
                <a:solidFill>
                  <a:srgbClr val="FFFFFF"/>
                </a:solidFill>
                <a:latin typeface="Blinker"/>
              </a:rPr>
              <a:t>=&gt; </a:t>
            </a:r>
            <a:r>
              <a:rPr lang="en-US" sz="3477">
                <a:solidFill>
                  <a:srgbClr val="FFFFFF"/>
                </a:solidFill>
                <a:latin typeface="Blinker"/>
              </a:rPr>
              <a:t>Our goal is to build the most convenient website for our customers.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3740" y="1271221"/>
            <a:ext cx="410719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Overview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727680" y="1028700"/>
            <a:ext cx="8533979" cy="8533945"/>
            <a:chOff x="0" y="0"/>
            <a:chExt cx="6350025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24976" t="0" r="-2497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702799" y="3007028"/>
            <a:ext cx="1355735" cy="569218"/>
            <a:chOff x="0" y="0"/>
            <a:chExt cx="380552" cy="1597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5178982" y="9680342"/>
            <a:ext cx="1484219" cy="606658"/>
            <a:chOff x="0" y="0"/>
            <a:chExt cx="390905" cy="159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30162" y="1175971"/>
            <a:ext cx="10901584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Project objectives and scope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6694" y="2902253"/>
            <a:ext cx="4936957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Project objectives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76694" y="3854922"/>
            <a:ext cx="8304528" cy="2196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119" indent="-34105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000000"/>
                </a:solidFill>
                <a:latin typeface="Blinker"/>
              </a:rPr>
              <a:t> Manage product.</a:t>
            </a:r>
          </a:p>
          <a:p>
            <a:pPr marL="682119" indent="-34105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000000"/>
                </a:solidFill>
                <a:latin typeface="Blinker"/>
              </a:rPr>
              <a:t>Manage order.</a:t>
            </a:r>
          </a:p>
          <a:p>
            <a:pPr marL="682119" indent="-34105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000000"/>
                </a:solidFill>
                <a:latin typeface="Blinker"/>
              </a:rPr>
              <a:t>Manage category.</a:t>
            </a:r>
          </a:p>
          <a:p>
            <a:pPr marL="682119" indent="-34105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000000"/>
                </a:solidFill>
                <a:latin typeface="Blinker"/>
              </a:rPr>
              <a:t>Manage account.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-702799" y="6615919"/>
            <a:ext cx="1355735" cy="569218"/>
            <a:chOff x="0" y="0"/>
            <a:chExt cx="380552" cy="1597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76694" y="6511144"/>
            <a:ext cx="3939905" cy="84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0"/>
              </a:lnSpc>
              <a:spcBef>
                <a:spcPct val="0"/>
              </a:spcBef>
            </a:pPr>
            <a:r>
              <a:rPr lang="en-US" sz="4879">
                <a:solidFill>
                  <a:srgbClr val="3A352E"/>
                </a:solidFill>
                <a:latin typeface="Blinker"/>
              </a:rPr>
              <a:t>Project  scope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76694" y="7463813"/>
            <a:ext cx="7171019" cy="1094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118" indent="-341059" lvl="1">
              <a:lnSpc>
                <a:spcPts val="4423"/>
              </a:lnSpc>
              <a:buFont typeface="Arial"/>
              <a:buChar char="•"/>
            </a:pPr>
            <a:r>
              <a:rPr lang="en-US" sz="3159">
                <a:solidFill>
                  <a:srgbClr val="000000"/>
                </a:solidFill>
                <a:latin typeface="Blinker"/>
              </a:rPr>
              <a:t>Customers can enjoy easy shopping from anywhere.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6272624" cy="1316891"/>
            <a:chOff x="0" y="0"/>
            <a:chExt cx="4285794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5794" cy="346836"/>
            </a:xfrm>
            <a:custGeom>
              <a:avLst/>
              <a:gdLst/>
              <a:ahLst/>
              <a:cxnLst/>
              <a:rect r="r" b="b" t="t" l="l"/>
              <a:pathLst>
                <a:path h="346836" w="4285794">
                  <a:moveTo>
                    <a:pt x="0" y="0"/>
                  </a:moveTo>
                  <a:lnTo>
                    <a:pt x="4285794" y="0"/>
                  </a:lnTo>
                  <a:lnTo>
                    <a:pt x="4285794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7886" y="4660519"/>
            <a:ext cx="4513591" cy="4911157"/>
            <a:chOff x="0" y="0"/>
            <a:chExt cx="1188765" cy="12934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04013" y="4660519"/>
            <a:ext cx="4513591" cy="4911157"/>
            <a:chOff x="0" y="0"/>
            <a:chExt cx="1188765" cy="12934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450140" y="4660519"/>
            <a:ext cx="4513591" cy="4911157"/>
            <a:chOff x="0" y="0"/>
            <a:chExt cx="1188765" cy="12934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2735963" y="2488466"/>
            <a:ext cx="1602227" cy="1602221"/>
            <a:chOff x="0" y="0"/>
            <a:chExt cx="6350000" cy="634997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28" t="0" r="-11428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450140" y="4014487"/>
            <a:ext cx="441483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MySQL</a:t>
            </a:r>
          </a:p>
        </p:txBody>
      </p: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7614884" y="2381192"/>
            <a:ext cx="1728275" cy="1728268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6037" y="1175971"/>
            <a:ext cx="1594658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Applied tools, techniques, and frameworks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57886" y="4014487"/>
            <a:ext cx="451359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Reactjs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68860" y="4783577"/>
            <a:ext cx="396326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ReactJS is not a JavaScript framework. That’s because it’s only responsible for rendering the components of an application’s view layer.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384937" y="4033260"/>
            <a:ext cx="4497866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Nodejs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53722" y="4670439"/>
            <a:ext cx="436388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is an independent development platform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can run on many different operating system platforms from Windows to Linux, and OS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61114" y="4783577"/>
            <a:ext cx="4027422" cy="412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The SQL phrase stands for Structured Query Language. 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MySQL is the database management of the system or a database server.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2495934" y="2682569"/>
            <a:ext cx="2018591" cy="1426891"/>
          </a:xfrm>
          <a:custGeom>
            <a:avLst/>
            <a:gdLst/>
            <a:ahLst/>
            <a:cxnLst/>
            <a:rect r="r" b="b" t="t" l="l"/>
            <a:pathLst>
              <a:path h="1426891" w="2018591">
                <a:moveTo>
                  <a:pt x="0" y="0"/>
                </a:moveTo>
                <a:lnTo>
                  <a:pt x="2018591" y="0"/>
                </a:lnTo>
                <a:lnTo>
                  <a:pt x="2018591" y="1426891"/>
                </a:lnTo>
                <a:lnTo>
                  <a:pt x="0" y="142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2961057" cy="1316891"/>
            <a:chOff x="0" y="0"/>
            <a:chExt cx="3413612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13612" cy="346836"/>
            </a:xfrm>
            <a:custGeom>
              <a:avLst/>
              <a:gdLst/>
              <a:ahLst/>
              <a:cxnLst/>
              <a:rect r="r" b="b" t="t" l="l"/>
              <a:pathLst>
                <a:path h="346836" w="3413612">
                  <a:moveTo>
                    <a:pt x="0" y="0"/>
                  </a:moveTo>
                  <a:lnTo>
                    <a:pt x="3413612" y="0"/>
                  </a:lnTo>
                  <a:lnTo>
                    <a:pt x="3413612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740" y="1271221"/>
            <a:ext cx="8931006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Core Features of React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3406" y="3350578"/>
            <a:ext cx="2689357" cy="148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0000"/>
                </a:solidFill>
                <a:latin typeface="Blinker"/>
              </a:rPr>
              <a:t>Easily creating a dynamic web page.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7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7347303" y="3118663"/>
            <a:ext cx="2683418" cy="3041165"/>
            <a:chOff x="0" y="0"/>
            <a:chExt cx="2502330" cy="28359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502330" cy="2835935"/>
            </a:xfrm>
            <a:custGeom>
              <a:avLst/>
              <a:gdLst/>
              <a:ahLst/>
              <a:cxnLst/>
              <a:rect r="r" b="b" t="t" l="l"/>
              <a:pathLst>
                <a:path h="2835935" w="2502330">
                  <a:moveTo>
                    <a:pt x="2377870" y="59690"/>
                  </a:moveTo>
                  <a:cubicBezTo>
                    <a:pt x="2413430" y="59690"/>
                    <a:pt x="2442640" y="88900"/>
                    <a:pt x="2442640" y="124460"/>
                  </a:cubicBezTo>
                  <a:lnTo>
                    <a:pt x="2442640" y="2711475"/>
                  </a:lnTo>
                  <a:cubicBezTo>
                    <a:pt x="2442640" y="2747035"/>
                    <a:pt x="2413430" y="2776245"/>
                    <a:pt x="2377870" y="2776245"/>
                  </a:cubicBezTo>
                  <a:lnTo>
                    <a:pt x="124460" y="2776245"/>
                  </a:lnTo>
                  <a:cubicBezTo>
                    <a:pt x="88900" y="2776245"/>
                    <a:pt x="59690" y="2747035"/>
                    <a:pt x="59690" y="27114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377870" y="59690"/>
                  </a:lnTo>
                  <a:moveTo>
                    <a:pt x="237787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11475"/>
                  </a:lnTo>
                  <a:cubicBezTo>
                    <a:pt x="0" y="2780056"/>
                    <a:pt x="55880" y="2835935"/>
                    <a:pt x="124460" y="2835935"/>
                  </a:cubicBezTo>
                  <a:lnTo>
                    <a:pt x="2377870" y="2835935"/>
                  </a:lnTo>
                  <a:cubicBezTo>
                    <a:pt x="2446450" y="2835935"/>
                    <a:pt x="2502330" y="2780056"/>
                    <a:pt x="2502330" y="2711475"/>
                  </a:cubicBezTo>
                  <a:lnTo>
                    <a:pt x="2502330" y="124460"/>
                  </a:lnTo>
                  <a:cubicBezTo>
                    <a:pt x="2502330" y="55880"/>
                    <a:pt x="2446450" y="0"/>
                    <a:pt x="2377870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897496" y="3118663"/>
            <a:ext cx="2733953" cy="3041165"/>
            <a:chOff x="0" y="0"/>
            <a:chExt cx="2549454" cy="28359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49455" cy="2835935"/>
            </a:xfrm>
            <a:custGeom>
              <a:avLst/>
              <a:gdLst/>
              <a:ahLst/>
              <a:cxnLst/>
              <a:rect r="r" b="b" t="t" l="l"/>
              <a:pathLst>
                <a:path h="2835935" w="2549455">
                  <a:moveTo>
                    <a:pt x="2424994" y="59690"/>
                  </a:moveTo>
                  <a:cubicBezTo>
                    <a:pt x="2460554" y="59690"/>
                    <a:pt x="2489765" y="88900"/>
                    <a:pt x="2489765" y="124460"/>
                  </a:cubicBezTo>
                  <a:lnTo>
                    <a:pt x="2489765" y="2711475"/>
                  </a:lnTo>
                  <a:cubicBezTo>
                    <a:pt x="2489765" y="2747035"/>
                    <a:pt x="2460554" y="2776245"/>
                    <a:pt x="2424994" y="2776245"/>
                  </a:cubicBezTo>
                  <a:lnTo>
                    <a:pt x="124460" y="2776245"/>
                  </a:lnTo>
                  <a:cubicBezTo>
                    <a:pt x="88900" y="2776245"/>
                    <a:pt x="59690" y="2747035"/>
                    <a:pt x="59690" y="27114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24994" y="59690"/>
                  </a:lnTo>
                  <a:moveTo>
                    <a:pt x="242499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11475"/>
                  </a:lnTo>
                  <a:cubicBezTo>
                    <a:pt x="0" y="2780056"/>
                    <a:pt x="55880" y="2835935"/>
                    <a:pt x="124460" y="2835935"/>
                  </a:cubicBezTo>
                  <a:lnTo>
                    <a:pt x="2424995" y="2835935"/>
                  </a:lnTo>
                  <a:cubicBezTo>
                    <a:pt x="2493575" y="2835935"/>
                    <a:pt x="2549455" y="2780056"/>
                    <a:pt x="2549455" y="2711475"/>
                  </a:cubicBezTo>
                  <a:lnTo>
                    <a:pt x="2549455" y="124460"/>
                  </a:lnTo>
                  <a:cubicBezTo>
                    <a:pt x="2549454" y="55880"/>
                    <a:pt x="2493575" y="0"/>
                    <a:pt x="2424994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498223" y="3118663"/>
            <a:ext cx="2777831" cy="3041165"/>
            <a:chOff x="0" y="0"/>
            <a:chExt cx="2590372" cy="28359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590372" cy="2835935"/>
            </a:xfrm>
            <a:custGeom>
              <a:avLst/>
              <a:gdLst/>
              <a:ahLst/>
              <a:cxnLst/>
              <a:rect r="r" b="b" t="t" l="l"/>
              <a:pathLst>
                <a:path h="2835935" w="2590372">
                  <a:moveTo>
                    <a:pt x="2465912" y="59690"/>
                  </a:moveTo>
                  <a:cubicBezTo>
                    <a:pt x="2501472" y="59690"/>
                    <a:pt x="2530682" y="88900"/>
                    <a:pt x="2530682" y="124460"/>
                  </a:cubicBezTo>
                  <a:lnTo>
                    <a:pt x="2530682" y="2711475"/>
                  </a:lnTo>
                  <a:cubicBezTo>
                    <a:pt x="2530682" y="2747035"/>
                    <a:pt x="2501472" y="2776245"/>
                    <a:pt x="2465912" y="2776245"/>
                  </a:cubicBezTo>
                  <a:lnTo>
                    <a:pt x="124460" y="2776245"/>
                  </a:lnTo>
                  <a:cubicBezTo>
                    <a:pt x="88900" y="2776245"/>
                    <a:pt x="59690" y="2747035"/>
                    <a:pt x="59690" y="27114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65912" y="59690"/>
                  </a:lnTo>
                  <a:moveTo>
                    <a:pt x="246591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11475"/>
                  </a:lnTo>
                  <a:cubicBezTo>
                    <a:pt x="0" y="2780056"/>
                    <a:pt x="55880" y="2835935"/>
                    <a:pt x="124460" y="2835935"/>
                  </a:cubicBezTo>
                  <a:lnTo>
                    <a:pt x="2465912" y="2835935"/>
                  </a:lnTo>
                  <a:cubicBezTo>
                    <a:pt x="2534492" y="2835935"/>
                    <a:pt x="2590372" y="2780056"/>
                    <a:pt x="2590372" y="2711475"/>
                  </a:cubicBezTo>
                  <a:lnTo>
                    <a:pt x="2590372" y="124460"/>
                  </a:lnTo>
                  <a:cubicBezTo>
                    <a:pt x="2590372" y="55880"/>
                    <a:pt x="2534492" y="0"/>
                    <a:pt x="2465912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725091" y="3118663"/>
            <a:ext cx="2755437" cy="3041165"/>
            <a:chOff x="0" y="0"/>
            <a:chExt cx="2569489" cy="283593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569489" cy="2835935"/>
            </a:xfrm>
            <a:custGeom>
              <a:avLst/>
              <a:gdLst/>
              <a:ahLst/>
              <a:cxnLst/>
              <a:rect r="r" b="b" t="t" l="l"/>
              <a:pathLst>
                <a:path h="2835935" w="2569489">
                  <a:moveTo>
                    <a:pt x="2445029" y="59690"/>
                  </a:moveTo>
                  <a:cubicBezTo>
                    <a:pt x="2480589" y="59690"/>
                    <a:pt x="2509799" y="88900"/>
                    <a:pt x="2509799" y="124460"/>
                  </a:cubicBezTo>
                  <a:lnTo>
                    <a:pt x="2509799" y="2711475"/>
                  </a:lnTo>
                  <a:cubicBezTo>
                    <a:pt x="2509799" y="2747035"/>
                    <a:pt x="2480589" y="2776245"/>
                    <a:pt x="2445029" y="2776245"/>
                  </a:cubicBezTo>
                  <a:lnTo>
                    <a:pt x="124460" y="2776245"/>
                  </a:lnTo>
                  <a:cubicBezTo>
                    <a:pt x="88900" y="2776245"/>
                    <a:pt x="59690" y="2747035"/>
                    <a:pt x="59690" y="27114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45029" y="59690"/>
                  </a:lnTo>
                  <a:moveTo>
                    <a:pt x="244502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11475"/>
                  </a:lnTo>
                  <a:cubicBezTo>
                    <a:pt x="0" y="2780056"/>
                    <a:pt x="55880" y="2835935"/>
                    <a:pt x="124460" y="2835935"/>
                  </a:cubicBezTo>
                  <a:lnTo>
                    <a:pt x="2445029" y="2835935"/>
                  </a:lnTo>
                  <a:cubicBezTo>
                    <a:pt x="2513609" y="2835935"/>
                    <a:pt x="2569489" y="2780056"/>
                    <a:pt x="2569489" y="2711475"/>
                  </a:cubicBezTo>
                  <a:lnTo>
                    <a:pt x="2569489" y="124460"/>
                  </a:lnTo>
                  <a:cubicBezTo>
                    <a:pt x="2569489" y="55880"/>
                    <a:pt x="2513609" y="0"/>
                    <a:pt x="2445029" y="0"/>
                  </a:cubicBezTo>
                  <a:close/>
                </a:path>
              </a:pathLst>
            </a:custGeom>
            <a:solidFill>
              <a:srgbClr val="3A352E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326037" y="3118663"/>
            <a:ext cx="2776727" cy="3041165"/>
            <a:chOff x="0" y="0"/>
            <a:chExt cx="2589342" cy="28359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89342" cy="2835935"/>
            </a:xfrm>
            <a:custGeom>
              <a:avLst/>
              <a:gdLst/>
              <a:ahLst/>
              <a:cxnLst/>
              <a:rect r="r" b="b" t="t" l="l"/>
              <a:pathLst>
                <a:path h="2835935" w="2589342">
                  <a:moveTo>
                    <a:pt x="2464882" y="59690"/>
                  </a:moveTo>
                  <a:cubicBezTo>
                    <a:pt x="2500442" y="59690"/>
                    <a:pt x="2529652" y="88900"/>
                    <a:pt x="2529652" y="124460"/>
                  </a:cubicBezTo>
                  <a:lnTo>
                    <a:pt x="2529652" y="2711475"/>
                  </a:lnTo>
                  <a:cubicBezTo>
                    <a:pt x="2529652" y="2747035"/>
                    <a:pt x="2500442" y="2776245"/>
                    <a:pt x="2464882" y="2776245"/>
                  </a:cubicBezTo>
                  <a:lnTo>
                    <a:pt x="124460" y="2776245"/>
                  </a:lnTo>
                  <a:cubicBezTo>
                    <a:pt x="88900" y="2776245"/>
                    <a:pt x="59690" y="2747035"/>
                    <a:pt x="59690" y="271147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464882" y="59690"/>
                  </a:lnTo>
                  <a:moveTo>
                    <a:pt x="24648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711475"/>
                  </a:lnTo>
                  <a:cubicBezTo>
                    <a:pt x="0" y="2780056"/>
                    <a:pt x="55880" y="2835935"/>
                    <a:pt x="124460" y="2835935"/>
                  </a:cubicBezTo>
                  <a:lnTo>
                    <a:pt x="2464882" y="2835935"/>
                  </a:lnTo>
                  <a:cubicBezTo>
                    <a:pt x="2533462" y="2835935"/>
                    <a:pt x="2589342" y="2780056"/>
                    <a:pt x="2589342" y="2711475"/>
                  </a:cubicBezTo>
                  <a:lnTo>
                    <a:pt x="2589342" y="124460"/>
                  </a:lnTo>
                  <a:cubicBezTo>
                    <a:pt x="2589342" y="55880"/>
                    <a:pt x="2533462" y="0"/>
                    <a:pt x="2464882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3930046" y="3310047"/>
            <a:ext cx="2238592" cy="1481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0000"/>
                </a:solidFill>
                <a:latin typeface="Blinker"/>
              </a:rPr>
              <a:t>Virtual DOM (Document Object Model)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473330" y="3310047"/>
            <a:ext cx="2431365" cy="9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0000"/>
                </a:solidFill>
                <a:latin typeface="Blinker"/>
              </a:rPr>
              <a:t>Components and Props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21321" y="3310047"/>
            <a:ext cx="2610128" cy="9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0000"/>
                </a:solidFill>
                <a:latin typeface="Blinker"/>
              </a:rPr>
              <a:t>State Management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498223" y="3350578"/>
            <a:ext cx="2761077" cy="98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36"/>
              </a:lnSpc>
            </a:pPr>
            <a:r>
              <a:rPr lang="en-US" sz="2811">
                <a:solidFill>
                  <a:srgbClr val="000000"/>
                </a:solidFill>
                <a:latin typeface="Blinker"/>
              </a:rPr>
              <a:t>Programmatic Navigation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3406" y="7106349"/>
            <a:ext cx="16845894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Blinker"/>
              </a:rPr>
              <a:t>=&gt;  The React Router package synchronizes the UI with the URL, giving control over the look of React applications without depending on links.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104" y="8985017"/>
            <a:ext cx="1243896" cy="1301983"/>
            <a:chOff x="0" y="0"/>
            <a:chExt cx="327610" cy="342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610" cy="342909"/>
            </a:xfrm>
            <a:custGeom>
              <a:avLst/>
              <a:gdLst/>
              <a:ahLst/>
              <a:cxnLst/>
              <a:rect r="r" b="b" t="t" l="l"/>
              <a:pathLst>
                <a:path h="342909" w="327610">
                  <a:moveTo>
                    <a:pt x="0" y="0"/>
                  </a:moveTo>
                  <a:lnTo>
                    <a:pt x="327610" y="0"/>
                  </a:lnTo>
                  <a:lnTo>
                    <a:pt x="327610" y="342909"/>
                  </a:lnTo>
                  <a:lnTo>
                    <a:pt x="0" y="342909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568905" cy="830036"/>
            <a:chOff x="0" y="0"/>
            <a:chExt cx="149835" cy="2186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9835" cy="218610"/>
            </a:xfrm>
            <a:custGeom>
              <a:avLst/>
              <a:gdLst/>
              <a:ahLst/>
              <a:cxnLst/>
              <a:rect r="r" b="b" t="t" l="l"/>
              <a:pathLst>
                <a:path h="218610" w="149835">
                  <a:moveTo>
                    <a:pt x="0" y="0"/>
                  </a:moveTo>
                  <a:lnTo>
                    <a:pt x="149835" y="0"/>
                  </a:lnTo>
                  <a:lnTo>
                    <a:pt x="149835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028700"/>
            <a:ext cx="16083554" cy="1316891"/>
            <a:chOff x="0" y="0"/>
            <a:chExt cx="4235998" cy="3468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5998" cy="346836"/>
            </a:xfrm>
            <a:custGeom>
              <a:avLst/>
              <a:gdLst/>
              <a:ahLst/>
              <a:cxnLst/>
              <a:rect r="r" b="b" t="t" l="l"/>
              <a:pathLst>
                <a:path h="346836" w="4235998">
                  <a:moveTo>
                    <a:pt x="0" y="0"/>
                  </a:moveTo>
                  <a:lnTo>
                    <a:pt x="4235998" y="0"/>
                  </a:lnTo>
                  <a:lnTo>
                    <a:pt x="4235998" y="346836"/>
                  </a:lnTo>
                  <a:lnTo>
                    <a:pt x="0" y="346836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7886" y="9772650"/>
            <a:ext cx="1444909" cy="606658"/>
            <a:chOff x="0" y="0"/>
            <a:chExt cx="380552" cy="159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0552" cy="159778"/>
            </a:xfrm>
            <a:custGeom>
              <a:avLst/>
              <a:gdLst/>
              <a:ahLst/>
              <a:cxnLst/>
              <a:rect r="r" b="b" t="t" l="l"/>
              <a:pathLst>
                <a:path h="159778" w="380552">
                  <a:moveTo>
                    <a:pt x="0" y="0"/>
                  </a:moveTo>
                  <a:lnTo>
                    <a:pt x="380552" y="0"/>
                  </a:lnTo>
                  <a:lnTo>
                    <a:pt x="380552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416073" y="9772650"/>
            <a:ext cx="1484219" cy="606658"/>
            <a:chOff x="0" y="0"/>
            <a:chExt cx="390905" cy="1597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90905" cy="159778"/>
            </a:xfrm>
            <a:custGeom>
              <a:avLst/>
              <a:gdLst/>
              <a:ahLst/>
              <a:cxnLst/>
              <a:rect r="r" b="b" t="t" l="l"/>
              <a:pathLst>
                <a:path h="159778" w="390905">
                  <a:moveTo>
                    <a:pt x="0" y="0"/>
                  </a:moveTo>
                  <a:lnTo>
                    <a:pt x="390905" y="0"/>
                  </a:lnTo>
                  <a:lnTo>
                    <a:pt x="390905" y="159778"/>
                  </a:lnTo>
                  <a:lnTo>
                    <a:pt x="0" y="159778"/>
                  </a:lnTo>
                  <a:close/>
                </a:path>
              </a:pathLst>
            </a:custGeom>
            <a:solidFill>
              <a:srgbClr val="3A352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93740" y="348343"/>
            <a:ext cx="3002018" cy="539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Blinker"/>
              </a:rPr>
              <a:t>Project Group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140327" y="9304455"/>
            <a:ext cx="1051450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League Spartan"/>
              </a:rPr>
              <a:t>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592" y="1185496"/>
            <a:ext cx="15946587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League Spartan"/>
              </a:rPr>
              <a:t>Applied tools, techniques, and frameworks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57886" y="4660519"/>
            <a:ext cx="4513591" cy="4911157"/>
            <a:chOff x="0" y="0"/>
            <a:chExt cx="1188765" cy="129347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04013" y="4660519"/>
            <a:ext cx="4513591" cy="4911157"/>
            <a:chOff x="0" y="0"/>
            <a:chExt cx="1188765" cy="129347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450140" y="4660519"/>
            <a:ext cx="4513591" cy="4911157"/>
            <a:chOff x="0" y="0"/>
            <a:chExt cx="1188765" cy="129347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88765" cy="1293474"/>
            </a:xfrm>
            <a:custGeom>
              <a:avLst/>
              <a:gdLst/>
              <a:ahLst/>
              <a:cxnLst/>
              <a:rect r="r" b="b" t="t" l="l"/>
              <a:pathLst>
                <a:path h="1293474" w="1188765">
                  <a:moveTo>
                    <a:pt x="0" y="0"/>
                  </a:moveTo>
                  <a:lnTo>
                    <a:pt x="1188765" y="0"/>
                  </a:lnTo>
                  <a:lnTo>
                    <a:pt x="1188765" y="1293474"/>
                  </a:lnTo>
                  <a:lnTo>
                    <a:pt x="0" y="1293474"/>
                  </a:lnTo>
                  <a:close/>
                </a:path>
              </a:pathLst>
            </a:custGeom>
            <a:solidFill>
              <a:srgbClr val="B88A1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2735963" y="2488466"/>
            <a:ext cx="1602227" cy="1602221"/>
            <a:chOff x="0" y="0"/>
            <a:chExt cx="6350000" cy="6349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1428" t="0" r="-11428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450140" y="4014487"/>
            <a:ext cx="441483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MySQL</a:t>
            </a:r>
          </a:p>
        </p:txBody>
      </p:sp>
      <p:grpSp>
        <p:nvGrpSpPr>
          <p:cNvPr name="Group 32" id="32"/>
          <p:cNvGrpSpPr>
            <a:grpSpLocks noChangeAspect="true"/>
          </p:cNvGrpSpPr>
          <p:nvPr/>
        </p:nvGrpSpPr>
        <p:grpSpPr>
          <a:xfrm rot="0">
            <a:off x="7614884" y="2381192"/>
            <a:ext cx="1728275" cy="1728268"/>
            <a:chOff x="0" y="0"/>
            <a:chExt cx="6350000" cy="634997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357886" y="4014487"/>
            <a:ext cx="4513591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Reactjs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68860" y="4783577"/>
            <a:ext cx="396326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ReactJS is not a JavaScript framework. That’s because it’s only responsible for rendering the components of an application’s view layer.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384937" y="4033260"/>
            <a:ext cx="4497866" cy="630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667">
                <a:solidFill>
                  <a:srgbClr val="000000"/>
                </a:solidFill>
                <a:latin typeface="Blinker"/>
              </a:rPr>
              <a:t>Nodejs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53722" y="4670439"/>
            <a:ext cx="4363882" cy="4716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is an independent development platform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NodeJS can run on many different operating system platforms from Windows to Linux, and OS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61114" y="4783577"/>
            <a:ext cx="4027422" cy="4125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The SQL phrase stands for Structured Query Language. </a:t>
            </a:r>
          </a:p>
          <a:p>
            <a:pPr>
              <a:lnSpc>
                <a:spcPts val="4654"/>
              </a:lnSpc>
            </a:pPr>
            <a:r>
              <a:rPr lang="en-US" sz="3324">
                <a:solidFill>
                  <a:srgbClr val="FFFFFF"/>
                </a:solidFill>
                <a:latin typeface="Blinker"/>
              </a:rPr>
              <a:t>MySQL is the database management of the system or a database server. 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2495934" y="2682569"/>
            <a:ext cx="2018591" cy="1426891"/>
          </a:xfrm>
          <a:custGeom>
            <a:avLst/>
            <a:gdLst/>
            <a:ahLst/>
            <a:cxnLst/>
            <a:rect r="r" b="b" t="t" l="l"/>
            <a:pathLst>
              <a:path h="1426891" w="2018591">
                <a:moveTo>
                  <a:pt x="0" y="0"/>
                </a:moveTo>
                <a:lnTo>
                  <a:pt x="2018591" y="0"/>
                </a:lnTo>
                <a:lnTo>
                  <a:pt x="2018591" y="1426891"/>
                </a:lnTo>
                <a:lnTo>
                  <a:pt x="0" y="1426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DAFj5Hs9qgs</dc:identifier>
  <dcterms:modified xsi:type="dcterms:W3CDTF">2011-08-01T06:04:30Z</dcterms:modified>
  <cp:revision>1</cp:revision>
  <dc:title>ECOMMERCE WEBSITE</dc:title>
</cp:coreProperties>
</file>